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>
      <p:cViewPr varScale="1">
        <p:scale>
          <a:sx n="69" d="100"/>
          <a:sy n="69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1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19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27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3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34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78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563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28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35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32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AEA5F-3A6A-40FD-8CAA-2C08615CC229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F9B64-11E4-4481-B561-41CCB0DB3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9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nik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nikki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dirty="0" smtClean="0">
                <a:latin typeface="+mn-lt"/>
              </a:rPr>
              <a:t>Nikki S. Lee</a:t>
            </a:r>
            <a:endParaRPr lang="en-US" sz="88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Kayleigh Donner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6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Hispanic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168597"/>
            <a:ext cx="4291540" cy="288191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910" y="2215974"/>
            <a:ext cx="4302176" cy="285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8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Tourist Project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057400"/>
            <a:ext cx="5976080" cy="3962400"/>
          </a:xfrm>
        </p:spPr>
      </p:pic>
    </p:spTree>
    <p:extLst>
      <p:ext uri="{BB962C8B-B14F-4D97-AF65-F5344CB8AC3E}">
        <p14:creationId xmlns:p14="http://schemas.microsoft.com/office/powerpoint/2010/main" val="197625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Ohio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447800"/>
            <a:ext cx="3386138" cy="5106962"/>
          </a:xfrm>
        </p:spPr>
      </p:pic>
    </p:spTree>
    <p:extLst>
      <p:ext uri="{BB962C8B-B14F-4D97-AF65-F5344CB8AC3E}">
        <p14:creationId xmlns:p14="http://schemas.microsoft.com/office/powerpoint/2010/main" val="35117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Yuppie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33600"/>
            <a:ext cx="5334000" cy="3733800"/>
          </a:xfrm>
        </p:spPr>
      </p:pic>
    </p:spTree>
    <p:extLst>
      <p:ext uri="{BB962C8B-B14F-4D97-AF65-F5344CB8AC3E}">
        <p14:creationId xmlns:p14="http://schemas.microsoft.com/office/powerpoint/2010/main" val="28926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/>
              <a:t>Parts</a:t>
            </a:r>
            <a:endParaRPr lang="en-US" sz="880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457200" y="2325111"/>
            <a:ext cx="8229600" cy="4075690"/>
          </a:xfrm>
        </p:spPr>
        <p:txBody>
          <a:bodyPr/>
          <a:lstStyle/>
          <a:p>
            <a:r>
              <a:rPr lang="en-US" dirty="0" smtClean="0"/>
              <a:t>Nikki is in control of everything</a:t>
            </a:r>
          </a:p>
          <a:p>
            <a:r>
              <a:rPr lang="en-US" dirty="0" smtClean="0"/>
              <a:t>Projects are successful because of the curiosity they evoke from people</a:t>
            </a:r>
          </a:p>
          <a:p>
            <a:r>
              <a:rPr lang="en-US" dirty="0" smtClean="0"/>
              <a:t>The goal is to have people come up with their own stories about the photos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47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838200"/>
            <a:ext cx="4381499" cy="5257798"/>
          </a:xfrm>
        </p:spPr>
      </p:pic>
    </p:spTree>
    <p:extLst>
      <p:ext uri="{BB962C8B-B14F-4D97-AF65-F5344CB8AC3E}">
        <p14:creationId xmlns:p14="http://schemas.microsoft.com/office/powerpoint/2010/main" val="24029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95400"/>
            <a:ext cx="4934076" cy="5000454"/>
          </a:xfrm>
        </p:spPr>
      </p:pic>
    </p:spTree>
    <p:extLst>
      <p:ext uri="{BB962C8B-B14F-4D97-AF65-F5344CB8AC3E}">
        <p14:creationId xmlns:p14="http://schemas.microsoft.com/office/powerpoint/2010/main" val="429323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66800"/>
            <a:ext cx="6471476" cy="5090212"/>
          </a:xfrm>
        </p:spPr>
      </p:pic>
    </p:spTree>
    <p:extLst>
      <p:ext uri="{BB962C8B-B14F-4D97-AF65-F5344CB8AC3E}">
        <p14:creationId xmlns:p14="http://schemas.microsoft.com/office/powerpoint/2010/main" val="270203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685800"/>
            <a:ext cx="3570254" cy="5503319"/>
          </a:xfrm>
        </p:spPr>
      </p:pic>
    </p:spTree>
    <p:extLst>
      <p:ext uri="{BB962C8B-B14F-4D97-AF65-F5344CB8AC3E}">
        <p14:creationId xmlns:p14="http://schemas.microsoft.com/office/powerpoint/2010/main" val="373012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143000"/>
            <a:ext cx="4563982" cy="5078233"/>
          </a:xfrm>
        </p:spPr>
      </p:pic>
    </p:spTree>
    <p:extLst>
      <p:ext uri="{BB962C8B-B14F-4D97-AF65-F5344CB8AC3E}">
        <p14:creationId xmlns:p14="http://schemas.microsoft.com/office/powerpoint/2010/main" val="12686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8800" dirty="0" smtClean="0"/>
              <a:t>About Nikki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8305800" cy="4495800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Born in South Korea in 1970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Education: Bachelor of Fine Arts at Chung-</a:t>
            </a:r>
            <a:r>
              <a:rPr lang="en-US" sz="2800" dirty="0" err="1" smtClean="0">
                <a:solidFill>
                  <a:schemeClr val="tx1"/>
                </a:solidFill>
              </a:rPr>
              <a:t>Ang</a:t>
            </a:r>
            <a:r>
              <a:rPr lang="en-US" sz="2800" dirty="0" smtClean="0">
                <a:solidFill>
                  <a:schemeClr val="tx1"/>
                </a:solidFill>
              </a:rPr>
              <a:t> University, Fashion Institute of Technology, Master of Art and Photography at New York University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Korean photographer and filmmaker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Her works: Projects, Parts, and Layers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Aka Nikki S. Lee: Her documentary released in 2006 (</a:t>
            </a:r>
            <a:r>
              <a:rPr lang="en-US" sz="2800" dirty="0" smtClean="0">
                <a:solidFill>
                  <a:schemeClr val="tx1"/>
                </a:solidFill>
                <a:hlinkClick r:id="rId2" action="ppaction://hlinkfile"/>
              </a:rPr>
              <a:t>thecreatorsproject.vice.com/show/</a:t>
            </a:r>
            <a:r>
              <a:rPr lang="en-US" sz="2800" dirty="0" err="1" smtClean="0">
                <a:solidFill>
                  <a:schemeClr val="tx1"/>
                </a:solidFill>
                <a:hlinkClick r:id="rId2" action="ppaction://hlinkfile"/>
              </a:rPr>
              <a:t>nikki</a:t>
            </a:r>
            <a:r>
              <a:rPr lang="en-US" sz="2800" dirty="0" smtClean="0">
                <a:solidFill>
                  <a:schemeClr val="tx1"/>
                </a:solidFill>
                <a:hlinkClick r:id="rId2" action="ppaction://hlinkfile"/>
              </a:rPr>
              <a:t>-s-lee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4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09600"/>
            <a:ext cx="5504618" cy="5729807"/>
          </a:xfrm>
        </p:spPr>
      </p:pic>
    </p:spTree>
    <p:extLst>
      <p:ext uri="{BB962C8B-B14F-4D97-AF65-F5344CB8AC3E}">
        <p14:creationId xmlns:p14="http://schemas.microsoft.com/office/powerpoint/2010/main" val="290164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533400"/>
            <a:ext cx="5447516" cy="6061320"/>
          </a:xfrm>
        </p:spPr>
      </p:pic>
    </p:spTree>
    <p:extLst>
      <p:ext uri="{BB962C8B-B14F-4D97-AF65-F5344CB8AC3E}">
        <p14:creationId xmlns:p14="http://schemas.microsoft.com/office/powerpoint/2010/main" val="284092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/>
              <a:t>Layers</a:t>
            </a:r>
            <a:endParaRPr lang="en-US" sz="8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file"/>
              </a:rPr>
              <a:t>t</a:t>
            </a:r>
            <a:r>
              <a:rPr lang="en-US" dirty="0" smtClean="0">
                <a:hlinkClick r:id="rId2" action="ppaction://hlinkfile"/>
              </a:rPr>
              <a:t>hecreatorsproject.vice.com/show/</a:t>
            </a:r>
            <a:r>
              <a:rPr lang="en-US" dirty="0" err="1" smtClean="0">
                <a:hlinkClick r:id="rId2" action="ppaction://hlinkfile"/>
              </a:rPr>
              <a:t>nikki</a:t>
            </a:r>
            <a:r>
              <a:rPr lang="en-US" dirty="0" smtClean="0">
                <a:hlinkClick r:id="rId2" action="ppaction://hlinkfile"/>
              </a:rPr>
              <a:t>-s-lee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048000"/>
            <a:ext cx="6122096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1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1470025"/>
          </a:xfrm>
        </p:spPr>
        <p:txBody>
          <a:bodyPr/>
          <a:lstStyle/>
          <a:p>
            <a:r>
              <a:rPr lang="en-US" dirty="0" smtClean="0"/>
              <a:t>Cites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209800"/>
            <a:ext cx="8382000" cy="4267200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Nikki S. Lee- Parts and Projects (University of Michigan)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Interview #65- Nikki S. Lee, artist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Thecreatorsproject.vice.com/show/</a:t>
            </a:r>
            <a:r>
              <a:rPr lang="en-US" dirty="0" err="1" smtClean="0">
                <a:solidFill>
                  <a:schemeClr val="tx1"/>
                </a:solidFill>
              </a:rPr>
              <a:t>nikki</a:t>
            </a:r>
            <a:r>
              <a:rPr lang="en-US" dirty="0" smtClean="0">
                <a:solidFill>
                  <a:schemeClr val="tx1"/>
                </a:solidFill>
              </a:rPr>
              <a:t>-s-lee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30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470025"/>
          </a:xfrm>
        </p:spPr>
        <p:txBody>
          <a:bodyPr>
            <a:normAutofit/>
          </a:bodyPr>
          <a:lstStyle/>
          <a:p>
            <a:r>
              <a:rPr lang="en-US" sz="8800" dirty="0" smtClean="0"/>
              <a:t>Projects</a:t>
            </a:r>
            <a:endParaRPr lang="en-US" sz="8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828800"/>
            <a:ext cx="7543800" cy="4572000"/>
          </a:xfrm>
        </p:spPr>
        <p:txBody>
          <a:bodyPr>
            <a:normAutofit fontScale="70000" lnSpcReduction="2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Drag Queens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Punks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Swing Dancers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Senior Citizens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Hispanic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Hip-Hop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Skateboarders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Lesbians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Yuppies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Korean Schoolgirl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Exotic Dancer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400" dirty="0" smtClean="0">
                <a:solidFill>
                  <a:schemeClr val="tx1"/>
                </a:solidFill>
              </a:rPr>
              <a:t>Ohio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3808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Skateboard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00200"/>
            <a:ext cx="3162300" cy="470907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209800"/>
            <a:ext cx="493262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9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 Citizen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82" y="2062067"/>
            <a:ext cx="4970806" cy="34243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73" y="2228133"/>
            <a:ext cx="4648200" cy="308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Exotic Dancer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951975"/>
            <a:ext cx="2852737" cy="42869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2846387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34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Hip-Hop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0" y="2327564"/>
            <a:ext cx="4374430" cy="3276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306" y="2389909"/>
            <a:ext cx="4596983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7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Korean Schoolgirl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14600"/>
            <a:ext cx="4367134" cy="28956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535" y="2590800"/>
            <a:ext cx="4332664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83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Lesbian Project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3200"/>
            <a:ext cx="4236805" cy="2819400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9" y="1905000"/>
            <a:ext cx="3578225" cy="418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59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167</Words>
  <Application>Microsoft Office PowerPoint</Application>
  <PresentationFormat>On-screen Show (4:3)</PresentationFormat>
  <Paragraphs>41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Nikki S. Lee</vt:lpstr>
      <vt:lpstr>About Nikki</vt:lpstr>
      <vt:lpstr>Projects</vt:lpstr>
      <vt:lpstr>Skateboard Project</vt:lpstr>
      <vt:lpstr>Senior Citizen Project</vt:lpstr>
      <vt:lpstr>Exotic Dancer Project</vt:lpstr>
      <vt:lpstr>Hip-Hop Project</vt:lpstr>
      <vt:lpstr>Korean Schoolgirl Project</vt:lpstr>
      <vt:lpstr>Lesbian Project</vt:lpstr>
      <vt:lpstr>Hispanic Project</vt:lpstr>
      <vt:lpstr>Tourist Project</vt:lpstr>
      <vt:lpstr>Ohio Project</vt:lpstr>
      <vt:lpstr>Yuppie Project</vt:lpstr>
      <vt:lpstr>Parts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Layers</vt:lpstr>
      <vt:lpstr>Cites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Nikki S. Lee</dc:title>
  <dc:creator>Ally</dc:creator>
  <cp:lastModifiedBy>Ally</cp:lastModifiedBy>
  <cp:revision>8</cp:revision>
  <dcterms:created xsi:type="dcterms:W3CDTF">2015-04-14T04:36:54Z</dcterms:created>
  <dcterms:modified xsi:type="dcterms:W3CDTF">2015-04-14T05:20:54Z</dcterms:modified>
</cp:coreProperties>
</file>